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Helvetica Neue"/>
      </a:defRPr>
    </a:lvl1pPr>
    <a:lvl2pPr marL="0" marR="0" indent="45720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Helvetica Neue"/>
      </a:defRPr>
    </a:lvl2pPr>
    <a:lvl3pPr marL="0" marR="0" indent="91440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Helvetica Neue"/>
      </a:defRPr>
    </a:lvl3pPr>
    <a:lvl4pPr marL="0" marR="0" indent="137160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Helvetica Neue"/>
      </a:defRPr>
    </a:lvl4pPr>
    <a:lvl5pPr marL="0" marR="0" indent="182880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Helvetica Neue"/>
      </a:defRPr>
    </a:lvl5pPr>
    <a:lvl6pPr marL="0" marR="0" indent="228600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Helvetica Neue"/>
      </a:defRPr>
    </a:lvl6pPr>
    <a:lvl7pPr marL="0" marR="0" indent="274320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Helvetica Neue"/>
      </a:defRPr>
    </a:lvl7pPr>
    <a:lvl8pPr marL="0" marR="0" indent="320040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Helvetica Neue"/>
      </a:defRPr>
    </a:lvl8pPr>
    <a:lvl9pPr marL="0" marR="0" indent="365760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Helvetica Neue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747676">
              <a:alpha val="63790"/>
            </a:srgbClr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381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381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381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noFill/>
        </a:fill>
      </a:tcStyle>
    </a:firstRow>
  </a:tblStyle>
  <a:tblStyle styleId="{C7B018BB-80A7-4F77-B60F-C8B233D01FF8}" styleName="">
    <a:tblBg/>
    <a:wholeTb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A9A9A9"/>
              </a:solidFill>
              <a:prstDash val="solid"/>
              <a:miter lim="400000"/>
            </a:ln>
          </a:left>
          <a:right>
            <a:ln w="12700" cap="flat">
              <a:solidFill>
                <a:srgbClr val="A9A9A9"/>
              </a:solidFill>
              <a:prstDash val="solid"/>
              <a:miter lim="400000"/>
            </a:ln>
          </a:right>
          <a:top>
            <a:ln w="12700" cap="flat">
              <a:solidFill>
                <a:srgbClr val="A9A9A9"/>
              </a:solidFill>
              <a:prstDash val="solid"/>
              <a:miter lim="400000"/>
            </a:ln>
          </a:top>
          <a:bottom>
            <a:ln w="12700" cap="flat">
              <a:solidFill>
                <a:srgbClr val="A9A9A9"/>
              </a:solidFill>
              <a:prstDash val="solid"/>
              <a:miter lim="400000"/>
            </a:ln>
          </a:bottom>
          <a:insideH>
            <a:ln w="12700" cap="flat">
              <a:solidFill>
                <a:srgbClr val="A9A9A9"/>
              </a:solidFill>
              <a:prstDash val="solid"/>
              <a:miter lim="400000"/>
            </a:ln>
          </a:insideH>
          <a:insideV>
            <a:ln w="12700" cap="flat">
              <a:solidFill>
                <a:srgbClr val="A9A9A9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747676">
              <a:alpha val="64000"/>
            </a:srgbClr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A9A9A9"/>
              </a:solidFill>
              <a:prstDash val="solid"/>
              <a:miter lim="400000"/>
            </a:ln>
          </a:left>
          <a:right>
            <a:ln w="254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A9A9A9"/>
              </a:solidFill>
              <a:prstDash val="solid"/>
              <a:miter lim="400000"/>
            </a:ln>
          </a:top>
          <a:bottom>
            <a:ln w="12700" cap="flat">
              <a:solidFill>
                <a:srgbClr val="A9A9A9"/>
              </a:solidFill>
              <a:prstDash val="solid"/>
              <a:miter lim="400000"/>
            </a:ln>
          </a:bottom>
          <a:insideH>
            <a:ln w="12700" cap="flat">
              <a:solidFill>
                <a:srgbClr val="A9A9A9"/>
              </a:solidFill>
              <a:prstDash val="solid"/>
              <a:miter lim="400000"/>
            </a:ln>
          </a:insideH>
          <a:insideV>
            <a:ln w="12700" cap="flat">
              <a:solidFill>
                <a:srgbClr val="A9A9A9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A9A9A9"/>
              </a:solidFill>
              <a:prstDash val="solid"/>
              <a:miter lim="400000"/>
            </a:ln>
          </a:left>
          <a:right>
            <a:ln w="12700" cap="flat">
              <a:solidFill>
                <a:srgbClr val="A9A9A9"/>
              </a:solidFill>
              <a:prstDash val="solid"/>
              <a:miter lim="400000"/>
            </a:ln>
          </a:right>
          <a:top>
            <a:ln w="38100" cap="flat">
              <a:solidFill>
                <a:schemeClr val="accent1">
                  <a:lumOff val="13543"/>
                </a:schemeClr>
              </a:solidFill>
              <a:prstDash val="solid"/>
              <a:miter lim="400000"/>
            </a:ln>
          </a:top>
          <a:bottom>
            <a:ln w="12700" cap="flat">
              <a:solidFill>
                <a:srgbClr val="A9A9A9"/>
              </a:solidFill>
              <a:prstDash val="solid"/>
              <a:miter lim="400000"/>
            </a:ln>
          </a:bottom>
          <a:insideH>
            <a:ln w="12700" cap="flat">
              <a:solidFill>
                <a:srgbClr val="A9A9A9"/>
              </a:solidFill>
              <a:prstDash val="solid"/>
              <a:miter lim="400000"/>
            </a:ln>
          </a:insideH>
          <a:insideV>
            <a:ln w="12700" cap="flat">
              <a:solidFill>
                <a:srgbClr val="A9A9A9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A9A9A9"/>
              </a:solidFill>
              <a:prstDash val="solid"/>
              <a:miter lim="400000"/>
            </a:ln>
          </a:left>
          <a:right>
            <a:ln w="12700" cap="flat">
              <a:solidFill>
                <a:srgbClr val="A9A9A9"/>
              </a:solidFill>
              <a:prstDash val="solid"/>
              <a:miter lim="400000"/>
            </a:ln>
          </a:right>
          <a:top>
            <a:ln w="12700" cap="flat">
              <a:solidFill>
                <a:srgbClr val="A9A9A9"/>
              </a:solidFill>
              <a:prstDash val="solid"/>
              <a:miter lim="400000"/>
            </a:ln>
          </a:top>
          <a:bottom>
            <a:ln w="12700" cap="flat">
              <a:solidFill>
                <a:srgbClr val="A9A9A9"/>
              </a:solidFill>
              <a:prstDash val="solid"/>
              <a:miter lim="400000"/>
            </a:ln>
          </a:bottom>
          <a:insideH>
            <a:ln w="12700" cap="flat">
              <a:solidFill>
                <a:srgbClr val="A9A9A9"/>
              </a:solidFill>
              <a:prstDash val="solid"/>
              <a:miter lim="400000"/>
            </a:ln>
          </a:insideH>
          <a:insideV>
            <a:ln w="12700" cap="flat">
              <a:solidFill>
                <a:srgbClr val="A9A9A9"/>
              </a:solidFill>
              <a:prstDash val="solid"/>
              <a:miter lim="400000"/>
            </a:ln>
          </a:insideV>
        </a:tcBdr>
        <a:fill>
          <a:solidFill>
            <a:srgbClr val="014D80"/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747676">
              <a:alpha val="63790"/>
            </a:srgbClr>
          </a:solidFill>
        </a:fill>
      </a:tcStyle>
    </a:band2H>
    <a:firstCol>
      <a:tcTxStyle b="off" i="off">
        <a:font>
          <a:latin typeface="Helvetica Neue Medium"/>
          <a:ea typeface="Helvetica Neue Medium"/>
          <a:cs typeface="Helvetica Neue Medium"/>
        </a:font>
        <a:srgbClr val="FFFFFF"/>
      </a:tcTxStyle>
      <a:tcStyle>
        <a:tcBdr>
          <a:left>
            <a:ln w="12700" cap="flat">
              <a:solidFill>
                <a:srgbClr val="A9A9A9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009D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38100" cap="flat">
              <a:solidFill>
                <a:srgbClr val="61D836"/>
              </a:solidFill>
              <a:prstDash val="solid"/>
              <a:miter lim="400000"/>
            </a:ln>
          </a:top>
          <a:bottom>
            <a:ln w="12700" cap="flat">
              <a:solidFill>
                <a:srgbClr val="A9A9A9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ff" i="off">
        <a:font>
          <a:latin typeface="Helvetica Neue Medium"/>
          <a:ea typeface="Helvetica Neue Medium"/>
          <a:cs typeface="Helvetica Neue Medium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A9A9A9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027002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A9A9A9"/>
              </a:solidFill>
              <a:prstDash val="solid"/>
              <a:miter lim="400000"/>
            </a:ln>
          </a:left>
          <a:right>
            <a:ln w="12700" cap="flat">
              <a:solidFill>
                <a:srgbClr val="A9A9A9"/>
              </a:solidFill>
              <a:prstDash val="solid"/>
              <a:miter lim="400000"/>
            </a:ln>
          </a:right>
          <a:top>
            <a:ln w="12700" cap="flat">
              <a:solidFill>
                <a:srgbClr val="A9A9A9"/>
              </a:solidFill>
              <a:prstDash val="solid"/>
              <a:miter lim="400000"/>
            </a:ln>
          </a:top>
          <a:bottom>
            <a:ln w="12700" cap="flat">
              <a:solidFill>
                <a:srgbClr val="A9A9A9"/>
              </a:solidFill>
              <a:prstDash val="solid"/>
              <a:miter lim="400000"/>
            </a:ln>
          </a:bottom>
          <a:insideH>
            <a:ln w="12700" cap="flat">
              <a:solidFill>
                <a:srgbClr val="A9A9A9"/>
              </a:solidFill>
              <a:prstDash val="solid"/>
              <a:miter lim="400000"/>
            </a:ln>
          </a:insideH>
          <a:insideV>
            <a:ln w="12700" cap="flat">
              <a:solidFill>
                <a:srgbClr val="A9A9A9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747676">
              <a:alpha val="63790"/>
            </a:srgbClr>
          </a:solidFill>
        </a:fill>
      </a:tcStyle>
    </a:band2H>
    <a:firstCol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E3E5E8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chemeClr val="accent4">
              <a:hueOff val="-613784"/>
              <a:lumOff val="1275"/>
            </a:schemeClr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A9A9A9"/>
              </a:solidFill>
              <a:prstDash val="solid"/>
              <a:miter lim="400000"/>
            </a:ln>
          </a:left>
          <a:right>
            <a:ln w="12700" cap="flat">
              <a:solidFill>
                <a:srgbClr val="A9A9A9"/>
              </a:solidFill>
              <a:prstDash val="solid"/>
              <a:miter lim="400000"/>
            </a:ln>
          </a:right>
          <a:top>
            <a:ln w="38100" cap="flat">
              <a:solidFill>
                <a:schemeClr val="accent4">
                  <a:hueOff val="-613784"/>
                  <a:lumOff val="1275"/>
                </a:schemeClr>
              </a:solidFill>
              <a:prstDash val="solid"/>
              <a:miter lim="400000"/>
            </a:ln>
          </a:top>
          <a:bottom>
            <a:ln w="12700" cap="flat">
              <a:solidFill>
                <a:srgbClr val="E3E5E8"/>
              </a:solidFill>
              <a:prstDash val="solid"/>
              <a:miter lim="400000"/>
            </a:ln>
          </a:bottom>
          <a:insideH>
            <a:ln w="12700" cap="flat">
              <a:solidFill>
                <a:srgbClr val="A9A9A9"/>
              </a:solidFill>
              <a:prstDash val="solid"/>
              <a:miter lim="400000"/>
            </a:ln>
          </a:insideH>
          <a:insideV>
            <a:ln w="12700" cap="flat">
              <a:solidFill>
                <a:srgbClr val="A9A9A9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E3E5E8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FF5300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C0C0C0"/>
              </a:solidFill>
              <a:prstDash val="solid"/>
              <a:miter lim="400000"/>
            </a:ln>
          </a:left>
          <a:right>
            <a:ln w="12700" cap="flat">
              <a:solidFill>
                <a:srgbClr val="C0C0C0"/>
              </a:solidFill>
              <a:prstDash val="solid"/>
              <a:miter lim="400000"/>
            </a:ln>
          </a:right>
          <a:top>
            <a:ln w="12700" cap="flat">
              <a:solidFill>
                <a:srgbClr val="C0C0C0"/>
              </a:solidFill>
              <a:prstDash val="solid"/>
              <a:miter lim="400000"/>
            </a:ln>
          </a:top>
          <a:bottom>
            <a:ln w="12700" cap="flat">
              <a:solidFill>
                <a:srgbClr val="C0C0C0"/>
              </a:solidFill>
              <a:prstDash val="solid"/>
              <a:miter lim="400000"/>
            </a:ln>
          </a:bottom>
          <a:insideH>
            <a:ln w="12700" cap="flat">
              <a:solidFill>
                <a:srgbClr val="C0C0C0"/>
              </a:solidFill>
              <a:prstDash val="solid"/>
              <a:miter lim="400000"/>
            </a:ln>
          </a:insideH>
          <a:insideV>
            <a:ln w="12700" cap="flat">
              <a:solidFill>
                <a:srgbClr val="C0C0C0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747676">
              <a:alpha val="63790"/>
            </a:srgbClr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C0C0C0"/>
              </a:solidFill>
              <a:prstDash val="solid"/>
              <a:miter lim="400000"/>
            </a:ln>
          </a:right>
          <a:top>
            <a:ln w="12700" cap="flat">
              <a:solidFill>
                <a:srgbClr val="C0C0C0"/>
              </a:solidFill>
              <a:prstDash val="solid"/>
              <a:miter lim="400000"/>
            </a:ln>
          </a:top>
          <a:bottom>
            <a:ln w="12700" cap="flat">
              <a:solidFill>
                <a:srgbClr val="C0C0C0"/>
              </a:solidFill>
              <a:prstDash val="solid"/>
              <a:miter lim="400000"/>
            </a:ln>
          </a:bottom>
          <a:insideH>
            <a:ln w="12700" cap="flat">
              <a:solidFill>
                <a:srgbClr val="C0C0C0"/>
              </a:solidFill>
              <a:prstDash val="solid"/>
              <a:miter lim="400000"/>
            </a:ln>
          </a:insideH>
          <a:insideV>
            <a:ln w="12700" cap="flat">
              <a:solidFill>
                <a:srgbClr val="C0C0C0"/>
              </a:solidFill>
              <a:prstDash val="solid"/>
              <a:miter lim="400000"/>
            </a:ln>
          </a:insideV>
        </a:tcBdr>
        <a:fill>
          <a:solidFill>
            <a:srgbClr val="98195F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A9A9A9"/>
              </a:solidFill>
              <a:prstDash val="solid"/>
              <a:miter lim="400000"/>
            </a:ln>
          </a:left>
          <a:right>
            <a:ln w="12700" cap="flat">
              <a:solidFill>
                <a:srgbClr val="A9A9A9"/>
              </a:solidFill>
              <a:prstDash val="solid"/>
              <a:miter lim="400000"/>
            </a:ln>
          </a:right>
          <a:top>
            <a:ln w="38100" cap="flat">
              <a:solidFill>
                <a:schemeClr val="accent6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9A9A9"/>
              </a:solidFill>
              <a:prstDash val="solid"/>
              <a:miter lim="400000"/>
            </a:ln>
          </a:insideH>
          <a:insideV>
            <a:ln w="12700" cap="flat">
              <a:solidFill>
                <a:srgbClr val="A9A9A9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C0C0C0"/>
              </a:solidFill>
              <a:prstDash val="solid"/>
              <a:miter lim="400000"/>
            </a:ln>
          </a:left>
          <a:right>
            <a:ln w="12700" cap="flat">
              <a:solidFill>
                <a:srgbClr val="C0C0C0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C0C0C0"/>
              </a:solidFill>
              <a:prstDash val="solid"/>
              <a:miter lim="400000"/>
            </a:ln>
          </a:bottom>
          <a:insideH>
            <a:ln w="12700" cap="flat">
              <a:solidFill>
                <a:srgbClr val="C0C0C0"/>
              </a:solidFill>
              <a:prstDash val="solid"/>
              <a:miter lim="400000"/>
            </a:ln>
          </a:insideH>
          <a:insideV>
            <a:ln w="12700" cap="flat">
              <a:solidFill>
                <a:srgbClr val="C0C0C0"/>
              </a:solidFill>
              <a:prstDash val="solid"/>
              <a:miter lim="400000"/>
            </a:ln>
          </a:insideV>
        </a:tcBdr>
        <a:fill>
          <a:solidFill>
            <a:srgbClr val="650E48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747676">
              <a:alpha val="64000"/>
            </a:srgbClr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A9A9A9"/>
              </a:solidFill>
              <a:prstDash val="solid"/>
              <a:miter lim="400000"/>
            </a:ln>
          </a:left>
          <a:right>
            <a:ln w="381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262727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381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A9A9A9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A9A9A9"/>
              </a:solidFill>
              <a:prstDash val="solid"/>
              <a:miter lim="400000"/>
            </a:ln>
          </a:top>
          <a:bottom>
            <a:ln w="381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42424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Comments="1"/>
</file>

<file path=ppt/_rels/presentation.xml.rels><?xml version="1.0" encoding="UTF-8"?>
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/Relationships>
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Shape 148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49" name="Shape 149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1pPr>
    <a:lvl2pPr indent="2286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2pPr>
    <a:lvl3pPr indent="4572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3pPr>
    <a:lvl4pPr indent="6858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4pPr>
    <a:lvl5pPr indent="9144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5pPr>
    <a:lvl6pPr indent="11430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6pPr>
    <a:lvl7pPr indent="13716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7pPr>
    <a:lvl8pPr indent="16002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8pPr>
    <a:lvl9pPr indent="18288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9pPr>
  </p:notesStyle>
</p:notesMaster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itle" showMasterSp="1" showMasterPhAnim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Author and Date"/>
          <p:cNvSpPr txBox="1"/>
          <p:nvPr>
            <p:ph type="body" sz="quarter" idx="21" hasCustomPrompt="1"/>
          </p:nvPr>
        </p:nvSpPr>
        <p:spPr>
          <a:xfrm>
            <a:off x="1206498" y="11839048"/>
            <a:ext cx="21971003" cy="636979"/>
          </a:xfrm>
          <a:prstGeom prst="rect">
            <a:avLst/>
          </a:prstGeom>
        </p:spPr>
        <p:txBody>
          <a:bodyPr lIns="45719" tIns="45719" rIns="45719" bIns="45719" anchor="b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3600"/>
            </a:lvl1pPr>
          </a:lstStyle>
          <a:p>
            <a:pPr/>
            <a:r>
              <a:t>Author and Date</a:t>
            </a:r>
          </a:p>
        </p:txBody>
      </p:sp>
      <p:sp>
        <p:nvSpPr>
          <p:cNvPr id="12" name="Presentation Title"/>
          <p:cNvSpPr txBox="1"/>
          <p:nvPr>
            <p:ph type="title" hasCustomPrompt="1"/>
          </p:nvPr>
        </p:nvSpPr>
        <p:spPr>
          <a:xfrm>
            <a:off x="1206496" y="2574991"/>
            <a:ext cx="21971004" cy="4648201"/>
          </a:xfrm>
          <a:prstGeom prst="rect">
            <a:avLst/>
          </a:prstGeom>
        </p:spPr>
        <p:txBody>
          <a:bodyPr anchor="b"/>
          <a:lstStyle>
            <a:lvl1pPr>
              <a:defRPr spc="-232" sz="11600"/>
            </a:lvl1pPr>
          </a:lstStyle>
          <a:p>
            <a:pPr/>
            <a:r>
              <a:t>Presentation Title</a:t>
            </a:r>
          </a:p>
        </p:txBody>
      </p:sp>
      <p:sp>
        <p:nvSpPr>
          <p:cNvPr id="13" name="Body Level One…"/>
          <p:cNvSpPr txBox="1"/>
          <p:nvPr>
            <p:ph type="body" sz="quarter" idx="1" hasCustomPrompt="1"/>
          </p:nvPr>
        </p:nvSpPr>
        <p:spPr>
          <a:xfrm>
            <a:off x="1206500" y="7196865"/>
            <a:ext cx="21971000" cy="1905001"/>
          </a:xfrm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  <a:lvl2pPr marL="0" indent="4572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2pPr>
            <a:lvl3pPr marL="0" indent="9144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3pPr>
            <a:lvl4pPr marL="0" indent="13716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4pPr>
            <a:lvl5pPr marL="0" indent="18288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5pPr>
          </a:lstStyle>
          <a:p>
            <a:pPr/>
            <a:r>
              <a:t>Presentation Subtitle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4" name="Slide Number"/>
          <p:cNvSpPr txBox="1"/>
          <p:nvPr>
            <p:ph type="sldNum" sz="quarter" idx="2"/>
          </p:nvPr>
        </p:nvSpPr>
        <p:spPr>
          <a:xfrm>
            <a:off x="12007748" y="13080999"/>
            <a:ext cx="368504" cy="374600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State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Body Level One…"/>
          <p:cNvSpPr txBox="1"/>
          <p:nvPr>
            <p:ph type="body" sz="half" idx="1" hasCustomPrompt="1"/>
          </p:nvPr>
        </p:nvSpPr>
        <p:spPr>
          <a:xfrm>
            <a:off x="1206500" y="4920843"/>
            <a:ext cx="21971000" cy="3874314"/>
          </a:xfrm>
          <a:prstGeom prst="rect">
            <a:avLst/>
          </a:prstGeom>
        </p:spPr>
        <p:txBody>
          <a:bodyPr anchor="ctr"/>
          <a:lstStyle>
            <a:lvl1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spc="-232" sz="116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  <a:lvl2pPr marL="0" indent="457200" algn="ctr">
              <a:lnSpc>
                <a:spcPct val="80000"/>
              </a:lnSpc>
              <a:spcBef>
                <a:spcPts val="0"/>
              </a:spcBef>
              <a:buSzTx/>
              <a:buNone/>
              <a:defRPr spc="-232" sz="116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2pPr>
            <a:lvl3pPr marL="0" indent="914400" algn="ctr">
              <a:lnSpc>
                <a:spcPct val="80000"/>
              </a:lnSpc>
              <a:spcBef>
                <a:spcPts val="0"/>
              </a:spcBef>
              <a:buSzTx/>
              <a:buNone/>
              <a:defRPr spc="-232" sz="116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3pPr>
            <a:lvl4pPr marL="0" indent="1371600" algn="ctr">
              <a:lnSpc>
                <a:spcPct val="80000"/>
              </a:lnSpc>
              <a:spcBef>
                <a:spcPts val="0"/>
              </a:spcBef>
              <a:buSzTx/>
              <a:buNone/>
              <a:defRPr spc="-232" sz="116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4pPr>
            <a:lvl5pPr marL="0" indent="1828800" algn="ctr">
              <a:lnSpc>
                <a:spcPct val="80000"/>
              </a:lnSpc>
              <a:spcBef>
                <a:spcPts val="0"/>
              </a:spcBef>
              <a:buSzTx/>
              <a:buNone/>
              <a:defRPr spc="-232" sz="116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5pPr>
          </a:lstStyle>
          <a:p>
            <a:pPr/>
            <a:r>
              <a:t>Statement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99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ig Fa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Fact information"/>
          <p:cNvSpPr txBox="1"/>
          <p:nvPr>
            <p:ph type="body" sz="quarter" idx="21" hasCustomPrompt="1"/>
          </p:nvPr>
        </p:nvSpPr>
        <p:spPr>
          <a:xfrm>
            <a:off x="1206500" y="8262180"/>
            <a:ext cx="21971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</a:lstStyle>
          <a:p>
            <a:pPr/>
            <a:r>
              <a:t>Fact information</a:t>
            </a:r>
          </a:p>
        </p:txBody>
      </p:sp>
      <p:sp>
        <p:nvSpPr>
          <p:cNvPr id="107" name="Body Level One…"/>
          <p:cNvSpPr txBox="1"/>
          <p:nvPr>
            <p:ph type="body" idx="1" hasCustomPrompt="1"/>
          </p:nvPr>
        </p:nvSpPr>
        <p:spPr>
          <a:xfrm>
            <a:off x="1206500" y="935258"/>
            <a:ext cx="21971000" cy="7359063"/>
          </a:xfrm>
          <a:prstGeom prst="rect">
            <a:avLst/>
          </a:prstGeom>
        </p:spPr>
        <p:txBody>
          <a:bodyPr anchor="b"/>
          <a:lstStyle>
            <a:lvl1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b="1" spc="-250" sz="25000"/>
            </a:lvl1pPr>
            <a:lvl2pPr marL="0" indent="457200" algn="ctr">
              <a:lnSpc>
                <a:spcPct val="80000"/>
              </a:lnSpc>
              <a:spcBef>
                <a:spcPts val="0"/>
              </a:spcBef>
              <a:buSzTx/>
              <a:buNone/>
              <a:defRPr b="1" spc="-250" sz="25000"/>
            </a:lvl2pPr>
            <a:lvl3pPr marL="0" indent="914400" algn="ctr">
              <a:lnSpc>
                <a:spcPct val="80000"/>
              </a:lnSpc>
              <a:spcBef>
                <a:spcPts val="0"/>
              </a:spcBef>
              <a:buSzTx/>
              <a:buNone/>
              <a:defRPr b="1" spc="-250" sz="25000"/>
            </a:lvl3pPr>
            <a:lvl4pPr marL="0" indent="1371600" algn="ctr">
              <a:lnSpc>
                <a:spcPct val="80000"/>
              </a:lnSpc>
              <a:spcBef>
                <a:spcPts val="0"/>
              </a:spcBef>
              <a:buSzTx/>
              <a:buNone/>
              <a:defRPr b="1" spc="-250" sz="25000"/>
            </a:lvl4pPr>
            <a:lvl5pPr marL="0" indent="1828800" algn="ctr">
              <a:lnSpc>
                <a:spcPct val="80000"/>
              </a:lnSpc>
              <a:spcBef>
                <a:spcPts val="0"/>
              </a:spcBef>
              <a:buSzTx/>
              <a:buNone/>
              <a:defRPr b="1" spc="-250" sz="25000"/>
            </a:lvl5pPr>
          </a:lstStyle>
          <a:p>
            <a:pPr/>
            <a:r>
              <a:t>100%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08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Attribution"/>
          <p:cNvSpPr txBox="1"/>
          <p:nvPr>
            <p:ph type="body" sz="quarter" idx="21" hasCustomPrompt="1"/>
          </p:nvPr>
        </p:nvSpPr>
        <p:spPr>
          <a:xfrm>
            <a:off x="2480825" y="10675453"/>
            <a:ext cx="20149252" cy="636979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3600"/>
            </a:lvl1pPr>
          </a:lstStyle>
          <a:p>
            <a:pPr/>
            <a:r>
              <a:t>Attribution</a:t>
            </a:r>
          </a:p>
        </p:txBody>
      </p:sp>
      <p:sp>
        <p:nvSpPr>
          <p:cNvPr id="116" name="Body Level One…"/>
          <p:cNvSpPr txBox="1"/>
          <p:nvPr>
            <p:ph type="body" sz="half" idx="1" hasCustomPrompt="1"/>
          </p:nvPr>
        </p:nvSpPr>
        <p:spPr>
          <a:xfrm>
            <a:off x="1753923" y="4939860"/>
            <a:ext cx="20876154" cy="3836280"/>
          </a:xfrm>
          <a:prstGeom prst="rect">
            <a:avLst/>
          </a:prstGeom>
        </p:spPr>
        <p:txBody>
          <a:bodyPr anchor="ctr"/>
          <a:lstStyle>
            <a:lvl1pPr marL="638923" indent="-469900">
              <a:spcBef>
                <a:spcPts val="0"/>
              </a:spcBef>
              <a:buSzTx/>
              <a:buNone/>
              <a:defRPr spc="-170" sz="85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  <a:lvl2pPr marL="638923" indent="-12700">
              <a:spcBef>
                <a:spcPts val="0"/>
              </a:spcBef>
              <a:buSzTx/>
              <a:buNone/>
              <a:defRPr spc="-170" sz="85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2pPr>
            <a:lvl3pPr marL="638923" indent="444500">
              <a:spcBef>
                <a:spcPts val="0"/>
              </a:spcBef>
              <a:buSzTx/>
              <a:buNone/>
              <a:defRPr spc="-170" sz="85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3pPr>
            <a:lvl4pPr marL="638923" indent="901700">
              <a:spcBef>
                <a:spcPts val="0"/>
              </a:spcBef>
              <a:buSzTx/>
              <a:buNone/>
              <a:defRPr spc="-170" sz="85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4pPr>
            <a:lvl5pPr marL="638923" indent="1358900">
              <a:spcBef>
                <a:spcPts val="0"/>
              </a:spcBef>
              <a:buSzTx/>
              <a:buNone/>
              <a:defRPr spc="-170" sz="85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5pPr>
          </a:lstStyle>
          <a:p>
            <a:pPr/>
            <a:r>
              <a:t>“Notable Quote”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17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Close-up of wild plants growing between rocks"/>
          <p:cNvSpPr/>
          <p:nvPr>
            <p:ph type="pic" sz="quarter" idx="21"/>
          </p:nvPr>
        </p:nvSpPr>
        <p:spPr>
          <a:xfrm>
            <a:off x="15430500" y="7085409"/>
            <a:ext cx="8128000" cy="5410201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25" name="Large rock formation under dark clouds with a dirt road in the foreground"/>
          <p:cNvSpPr/>
          <p:nvPr>
            <p:ph type="pic" idx="22"/>
          </p:nvPr>
        </p:nvSpPr>
        <p:spPr>
          <a:xfrm>
            <a:off x="-2933700" y="1270000"/>
            <a:ext cx="22699133" cy="112776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26" name="Close-up of a wild plant growing between lava rocks"/>
          <p:cNvSpPr/>
          <p:nvPr>
            <p:ph type="pic" sz="quarter" idx="23"/>
          </p:nvPr>
        </p:nvSpPr>
        <p:spPr>
          <a:xfrm>
            <a:off x="15430500" y="1270000"/>
            <a:ext cx="8128000" cy="54102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27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waterfall surrounded by a green rocky landscape"/>
          <p:cNvSpPr/>
          <p:nvPr>
            <p:ph type="pic" idx="21"/>
          </p:nvPr>
        </p:nvSpPr>
        <p:spPr>
          <a:xfrm>
            <a:off x="-1511300" y="-3721100"/>
            <a:ext cx="28511500" cy="19030242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35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reen, hilly landscape"/>
          <p:cNvSpPr/>
          <p:nvPr>
            <p:ph type="pic" idx="21"/>
          </p:nvPr>
        </p:nvSpPr>
        <p:spPr>
          <a:xfrm>
            <a:off x="-431800" y="-4038600"/>
            <a:ext cx="29464000" cy="180340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22" name="Presentation Title"/>
          <p:cNvSpPr txBox="1"/>
          <p:nvPr>
            <p:ph type="title" hasCustomPrompt="1"/>
          </p:nvPr>
        </p:nvSpPr>
        <p:spPr>
          <a:xfrm>
            <a:off x="1206500" y="7124700"/>
            <a:ext cx="21971000" cy="4648200"/>
          </a:xfrm>
          <a:prstGeom prst="rect">
            <a:avLst/>
          </a:prstGeom>
        </p:spPr>
        <p:txBody>
          <a:bodyPr anchor="b"/>
          <a:lstStyle>
            <a:lvl1pPr>
              <a:defRPr spc="-232" sz="11600"/>
            </a:lvl1pPr>
          </a:lstStyle>
          <a:p>
            <a:pPr/>
            <a:r>
              <a:t>Presentation Title</a:t>
            </a:r>
          </a:p>
        </p:txBody>
      </p:sp>
      <p:sp>
        <p:nvSpPr>
          <p:cNvPr id="23" name="Author and Date"/>
          <p:cNvSpPr txBox="1"/>
          <p:nvPr>
            <p:ph type="body" sz="quarter" idx="22" hasCustomPrompt="1"/>
          </p:nvPr>
        </p:nvSpPr>
        <p:spPr>
          <a:xfrm>
            <a:off x="1207690" y="1106137"/>
            <a:ext cx="21968621" cy="636979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3600"/>
            </a:lvl1pPr>
          </a:lstStyle>
          <a:p>
            <a:pPr/>
            <a:r>
              <a:t>Author and Date</a:t>
            </a:r>
          </a:p>
        </p:txBody>
      </p:sp>
      <p:sp>
        <p:nvSpPr>
          <p:cNvPr id="24" name="Body Level One…"/>
          <p:cNvSpPr txBox="1"/>
          <p:nvPr>
            <p:ph type="body" sz="quarter" idx="1" hasCustomPrompt="1"/>
          </p:nvPr>
        </p:nvSpPr>
        <p:spPr>
          <a:xfrm>
            <a:off x="1206500" y="11609910"/>
            <a:ext cx="21971000" cy="1144688"/>
          </a:xfrm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  <a:lvl2pPr marL="0" indent="4572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2pPr>
            <a:lvl3pPr marL="0" indent="9144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3pPr>
            <a:lvl4pPr marL="0" indent="13716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4pPr>
            <a:lvl5pPr marL="0" indent="18288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5pPr>
          </a:lstStyle>
          <a:p>
            <a:pPr/>
            <a:r>
              <a:t>Presentation Subtitle 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25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&amp; Photo 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lide Title"/>
          <p:cNvSpPr txBox="1"/>
          <p:nvPr>
            <p:ph type="title" hasCustomPrompt="1"/>
          </p:nvPr>
        </p:nvSpPr>
        <p:spPr>
          <a:xfrm>
            <a:off x="1206500" y="1270000"/>
            <a:ext cx="9779000" cy="5882273"/>
          </a:xfrm>
          <a:prstGeom prst="rect">
            <a:avLst/>
          </a:prstGeom>
        </p:spPr>
        <p:txBody>
          <a:bodyPr anchor="b"/>
          <a:lstStyle/>
          <a:p>
            <a:pPr/>
            <a:r>
              <a:t>Slide Title</a:t>
            </a:r>
          </a:p>
        </p:txBody>
      </p:sp>
      <p:sp>
        <p:nvSpPr>
          <p:cNvPr id="33" name="Body Level One…"/>
          <p:cNvSpPr txBox="1"/>
          <p:nvPr>
            <p:ph type="body" sz="quarter" idx="1" hasCustomPrompt="1"/>
          </p:nvPr>
        </p:nvSpPr>
        <p:spPr>
          <a:xfrm>
            <a:off x="1206500" y="7060576"/>
            <a:ext cx="9779000" cy="5382403"/>
          </a:xfrm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  <a:lvl2pPr marL="0" indent="4572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2pPr>
            <a:lvl3pPr marL="0" indent="9144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3pPr>
            <a:lvl4pPr marL="0" indent="13716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4pPr>
            <a:lvl5pPr marL="0" indent="18288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5pPr>
          </a:lstStyle>
          <a:p>
            <a:pPr/>
            <a:r>
              <a:t>Slide Subtitle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34" name="Moss-covered rocks"/>
          <p:cNvSpPr/>
          <p:nvPr>
            <p:ph type="pic" sz="half" idx="21"/>
          </p:nvPr>
        </p:nvSpPr>
        <p:spPr>
          <a:xfrm>
            <a:off x="12052303" y="1270000"/>
            <a:ext cx="11188406" cy="11209889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35" name="Slide Number"/>
          <p:cNvSpPr txBox="1"/>
          <p:nvPr>
            <p:ph type="sldNum" sz="quarter" idx="2"/>
          </p:nvPr>
        </p:nvSpPr>
        <p:spPr>
          <a:xfrm>
            <a:off x="12001499" y="13085233"/>
            <a:ext cx="368505" cy="374600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Slide Title"/>
          <p:cNvSpPr txBox="1"/>
          <p:nvPr>
            <p:ph type="title" hasCustomPrompt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Slide Title</a:t>
            </a:r>
          </a:p>
        </p:txBody>
      </p:sp>
      <p:sp>
        <p:nvSpPr>
          <p:cNvPr id="43" name="Slide Subtitle"/>
          <p:cNvSpPr txBox="1"/>
          <p:nvPr>
            <p:ph type="body" sz="quarter" idx="21" hasCustomPrompt="1"/>
          </p:nvPr>
        </p:nvSpPr>
        <p:spPr>
          <a:xfrm>
            <a:off x="1206500" y="2245962"/>
            <a:ext cx="21971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</a:lstStyle>
          <a:p>
            <a:pPr/>
            <a:r>
              <a:t>Slide Subtitle</a:t>
            </a:r>
          </a:p>
        </p:txBody>
      </p:sp>
      <p:sp>
        <p:nvSpPr>
          <p:cNvPr id="44" name="Body Level One…"/>
          <p:cNvSpPr txBox="1"/>
          <p:nvPr>
            <p:ph type="body" idx="1" hasCustomPrompt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Slide bullet text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45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Body Level One…"/>
          <p:cNvSpPr txBox="1"/>
          <p:nvPr>
            <p:ph type="body" idx="1" hasCustomPrompt="1"/>
          </p:nvPr>
        </p:nvSpPr>
        <p:spPr>
          <a:prstGeom prst="rect">
            <a:avLst/>
          </a:prstGeom>
        </p:spPr>
        <p:txBody>
          <a:bodyPr numCol="2" spcCol="1098550"/>
          <a:lstStyle/>
          <a:p>
            <a:pPr/>
            <a:r>
              <a:t>Slide bullet text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53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Slide Title"/>
          <p:cNvSpPr txBox="1"/>
          <p:nvPr>
            <p:ph type="title" hasCustomPrompt="1"/>
          </p:nvPr>
        </p:nvSpPr>
        <p:spPr>
          <a:xfrm>
            <a:off x="1206500" y="952500"/>
            <a:ext cx="9779000" cy="1435100"/>
          </a:xfrm>
          <a:prstGeom prst="rect">
            <a:avLst/>
          </a:prstGeom>
        </p:spPr>
        <p:txBody>
          <a:bodyPr/>
          <a:lstStyle/>
          <a:p>
            <a:pPr/>
            <a:r>
              <a:t>Slide Title</a:t>
            </a:r>
          </a:p>
        </p:txBody>
      </p:sp>
      <p:sp>
        <p:nvSpPr>
          <p:cNvPr id="61" name="Slide Subtitle"/>
          <p:cNvSpPr txBox="1"/>
          <p:nvPr>
            <p:ph type="body" sz="quarter" idx="21" hasCustomPrompt="1"/>
          </p:nvPr>
        </p:nvSpPr>
        <p:spPr>
          <a:xfrm>
            <a:off x="1206500" y="2245962"/>
            <a:ext cx="9779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</a:lstStyle>
          <a:p>
            <a:pPr/>
            <a:r>
              <a:t>Slide Subtitle</a:t>
            </a:r>
          </a:p>
        </p:txBody>
      </p:sp>
      <p:sp>
        <p:nvSpPr>
          <p:cNvPr id="62" name="Body Level One…"/>
          <p:cNvSpPr txBox="1"/>
          <p:nvPr>
            <p:ph type="body" sz="half" idx="1" hasCustomPrompt="1"/>
          </p:nvPr>
        </p:nvSpPr>
        <p:spPr>
          <a:xfrm>
            <a:off x="1206500" y="4248504"/>
            <a:ext cx="9779000" cy="8256012"/>
          </a:xfrm>
          <a:prstGeom prst="rect">
            <a:avLst/>
          </a:prstGeom>
        </p:spPr>
        <p:txBody>
          <a:bodyPr/>
          <a:lstStyle/>
          <a:p>
            <a:pPr/>
            <a:r>
              <a:t>Slide bullet text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63" name="Large rock formation under dark clouds with a dirt road in the foreground"/>
          <p:cNvSpPr/>
          <p:nvPr>
            <p:ph type="pic" idx="22"/>
          </p:nvPr>
        </p:nvSpPr>
        <p:spPr>
          <a:xfrm>
            <a:off x="6380200" y="1263848"/>
            <a:ext cx="22529801" cy="11193471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64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Section Title"/>
          <p:cNvSpPr txBox="1"/>
          <p:nvPr>
            <p:ph type="title" hasCustomPrompt="1"/>
          </p:nvPr>
        </p:nvSpPr>
        <p:spPr>
          <a:xfrm>
            <a:off x="1206496" y="4533900"/>
            <a:ext cx="21971004" cy="4648200"/>
          </a:xfrm>
          <a:prstGeom prst="rect">
            <a:avLst/>
          </a:prstGeom>
        </p:spPr>
        <p:txBody>
          <a:bodyPr anchor="ctr"/>
          <a:lstStyle>
            <a:lvl1pPr>
              <a:defRPr b="0" spc="-232" sz="116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</a:lstStyle>
          <a:p>
            <a:pPr/>
            <a:r>
              <a:t>Section Title</a:t>
            </a:r>
          </a:p>
        </p:txBody>
      </p:sp>
      <p:sp>
        <p:nvSpPr>
          <p:cNvPr id="72" name="Slide Number"/>
          <p:cNvSpPr txBox="1"/>
          <p:nvPr>
            <p:ph type="sldNum" sz="quarter" idx="2"/>
          </p:nvPr>
        </p:nvSpPr>
        <p:spPr>
          <a:xfrm>
            <a:off x="12001499" y="13085233"/>
            <a:ext cx="368505" cy="374600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Slide Title"/>
          <p:cNvSpPr txBox="1"/>
          <p:nvPr>
            <p:ph type="title" hasCustomPrompt="1"/>
          </p:nvPr>
        </p:nvSpPr>
        <p:spPr>
          <a:xfrm>
            <a:off x="1206500" y="952500"/>
            <a:ext cx="21971000" cy="1434949"/>
          </a:xfrm>
          <a:prstGeom prst="rect">
            <a:avLst/>
          </a:prstGeom>
        </p:spPr>
        <p:txBody>
          <a:bodyPr/>
          <a:lstStyle/>
          <a:p>
            <a:pPr/>
            <a:r>
              <a:t>Slide Title</a:t>
            </a:r>
          </a:p>
        </p:txBody>
      </p:sp>
      <p:sp>
        <p:nvSpPr>
          <p:cNvPr id="80" name="Slide Subtitle"/>
          <p:cNvSpPr txBox="1"/>
          <p:nvPr>
            <p:ph type="body" sz="quarter" idx="21" hasCustomPrompt="1"/>
          </p:nvPr>
        </p:nvSpPr>
        <p:spPr>
          <a:xfrm>
            <a:off x="1206500" y="2245962"/>
            <a:ext cx="21971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</a:lstStyle>
          <a:p>
            <a:pPr/>
            <a:r>
              <a:t>Slide Subtitle</a:t>
            </a:r>
          </a:p>
        </p:txBody>
      </p:sp>
      <p:sp>
        <p:nvSpPr>
          <p:cNvPr id="81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Agenda Title"/>
          <p:cNvSpPr txBox="1"/>
          <p:nvPr>
            <p:ph type="title" hasCustomPrompt="1"/>
          </p:nvPr>
        </p:nvSpPr>
        <p:spPr>
          <a:xfrm>
            <a:off x="1206500" y="952500"/>
            <a:ext cx="21971000" cy="1435100"/>
          </a:xfrm>
          <a:prstGeom prst="rect">
            <a:avLst/>
          </a:prstGeom>
        </p:spPr>
        <p:txBody>
          <a:bodyPr/>
          <a:lstStyle/>
          <a:p>
            <a:pPr/>
            <a:r>
              <a:t>Agenda Title</a:t>
            </a:r>
          </a:p>
        </p:txBody>
      </p:sp>
      <p:sp>
        <p:nvSpPr>
          <p:cNvPr id="89" name="Agenda Subtitle"/>
          <p:cNvSpPr txBox="1"/>
          <p:nvPr>
            <p:ph type="body" sz="quarter" idx="21" hasCustomPrompt="1"/>
          </p:nvPr>
        </p:nvSpPr>
        <p:spPr>
          <a:xfrm>
            <a:off x="1206500" y="2245962"/>
            <a:ext cx="21971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</a:lstStyle>
          <a:p>
            <a:pPr/>
            <a:r>
              <a:t>Agenda Subtitle</a:t>
            </a:r>
          </a:p>
        </p:txBody>
      </p:sp>
      <p:sp>
        <p:nvSpPr>
          <p:cNvPr id="90" name="Body Level One…"/>
          <p:cNvSpPr txBox="1"/>
          <p:nvPr>
            <p:ph type="body" idx="1" hasCustomPrompt="1"/>
          </p:nvPr>
        </p:nvSpPr>
        <p:spPr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100000"/>
              </a:lnSpc>
              <a:spcBef>
                <a:spcPts val="1800"/>
              </a:spcBef>
              <a:buSzTx/>
              <a:buNone/>
              <a:defRPr spc="-55" sz="5500"/>
            </a:lvl1pPr>
            <a:lvl2pPr marL="0" indent="457200" defTabSz="825500">
              <a:lnSpc>
                <a:spcPct val="100000"/>
              </a:lnSpc>
              <a:spcBef>
                <a:spcPts val="1800"/>
              </a:spcBef>
              <a:buSzTx/>
              <a:buNone/>
              <a:defRPr spc="-55" sz="5500"/>
            </a:lvl2pPr>
            <a:lvl3pPr marL="0" indent="914400" defTabSz="825500">
              <a:lnSpc>
                <a:spcPct val="100000"/>
              </a:lnSpc>
              <a:spcBef>
                <a:spcPts val="1800"/>
              </a:spcBef>
              <a:buSzTx/>
              <a:buNone/>
              <a:defRPr spc="-55" sz="5500"/>
            </a:lvl3pPr>
            <a:lvl4pPr marL="0" indent="1371600" defTabSz="825500">
              <a:lnSpc>
                <a:spcPct val="100000"/>
              </a:lnSpc>
              <a:spcBef>
                <a:spcPts val="1800"/>
              </a:spcBef>
              <a:buSzTx/>
              <a:buNone/>
              <a:defRPr spc="-55" sz="5500"/>
            </a:lvl4pPr>
            <a:lvl5pPr marL="0" indent="1828800" defTabSz="825500">
              <a:lnSpc>
                <a:spcPct val="100000"/>
              </a:lnSpc>
              <a:spcBef>
                <a:spcPts val="1800"/>
              </a:spcBef>
              <a:buSzTx/>
              <a:buNone/>
              <a:defRPr spc="-55" sz="5500"/>
            </a:lvl5pPr>
          </a:lstStyle>
          <a:p>
            <a:pPr/>
            <a:r>
              <a:t>Agenda Topics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91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<Relationship Id="rId14" Type="http://schemas.openxmlformats.org/officeDocument/2006/relationships/slideLayout" Target="../slideLayouts/slideLayout13.xml"/><Relationship Id="rId15" Type="http://schemas.openxmlformats.org/officeDocument/2006/relationships/slideLayout" Target="../slideLayouts/slideLayout14.xml"/><Relationship Id="rId16" Type="http://schemas.openxmlformats.org/officeDocument/2006/relationships/slideLayout" Target="../slideLayouts/slideLayout15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Title"/>
          <p:cNvSpPr txBox="1"/>
          <p:nvPr>
            <p:ph type="title" hasCustomPrompt="1"/>
          </p:nvPr>
        </p:nvSpPr>
        <p:spPr>
          <a:xfrm>
            <a:off x="1206500" y="952500"/>
            <a:ext cx="21971000" cy="14331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>
            <a:normAutofit fontScale="100000" lnSpcReduction="0"/>
          </a:bodyPr>
          <a:lstStyle/>
          <a:p>
            <a:pPr/>
            <a:r>
              <a:t>Slide Title</a:t>
            </a:r>
          </a:p>
        </p:txBody>
      </p:sp>
      <p:sp>
        <p:nvSpPr>
          <p:cNvPr id="3" name="Body Level One…"/>
          <p:cNvSpPr txBox="1"/>
          <p:nvPr>
            <p:ph type="body" idx="1" hasCustomPrompt="1"/>
          </p:nvPr>
        </p:nvSpPr>
        <p:spPr>
          <a:xfrm>
            <a:off x="1206500" y="4248504"/>
            <a:ext cx="21971000" cy="825601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>
            <a:normAutofit fontScale="100000" lnSpcReduction="0"/>
          </a:bodyPr>
          <a:lstStyle/>
          <a:p>
            <a:pPr/>
            <a:r>
              <a:t>Slide bullet text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4" name="Slide Number"/>
          <p:cNvSpPr txBox="1"/>
          <p:nvPr>
            <p:ph type="sldNum" sz="quarter" idx="2"/>
          </p:nvPr>
        </p:nvSpPr>
        <p:spPr>
          <a:xfrm>
            <a:off x="12001499" y="13080999"/>
            <a:ext cx="368505" cy="374600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 anchor="b">
            <a:spAutoFit/>
          </a:bodyPr>
          <a:lstStyle>
            <a:lvl1pPr defTabSz="584200">
              <a:defRPr sz="1800"/>
            </a:lvl1pPr>
          </a:lstStyle>
          <a:p>
            <a:pPr/>
            <a:fld id="{86CB4B4D-7CA3-9044-876B-883B54F8677D}" type="slidenum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  <p:sldLayoutId id="2147483662" r:id="rId15"/>
    <p:sldLayoutId id="2147483663" r:id="rId16"/>
  </p:sldLayoutIdLst>
  <p:transition xmlns:p14="http://schemas.microsoft.com/office/powerpoint/2010/main" spd="med" advClick="1"/>
  <p:txStyles>
    <p:titleStyle>
      <a:lvl1pPr marL="0" marR="0" indent="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FFFFFF"/>
          </a:solidFill>
          <a:uFillTx/>
          <a:latin typeface="+mn-lt"/>
          <a:ea typeface="+mn-ea"/>
          <a:cs typeface="+mn-cs"/>
          <a:sym typeface="Helvetica Neue"/>
        </a:defRPr>
      </a:lvl1pPr>
      <a:lvl2pPr marL="0" marR="0" indent="4572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FFFFFF"/>
          </a:solidFill>
          <a:uFillTx/>
          <a:latin typeface="+mn-lt"/>
          <a:ea typeface="+mn-ea"/>
          <a:cs typeface="+mn-cs"/>
          <a:sym typeface="Helvetica Neue"/>
        </a:defRPr>
      </a:lvl2pPr>
      <a:lvl3pPr marL="0" marR="0" indent="9144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FFFFFF"/>
          </a:solidFill>
          <a:uFillTx/>
          <a:latin typeface="+mn-lt"/>
          <a:ea typeface="+mn-ea"/>
          <a:cs typeface="+mn-cs"/>
          <a:sym typeface="Helvetica Neue"/>
        </a:defRPr>
      </a:lvl3pPr>
      <a:lvl4pPr marL="0" marR="0" indent="13716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FFFFFF"/>
          </a:solidFill>
          <a:uFillTx/>
          <a:latin typeface="+mn-lt"/>
          <a:ea typeface="+mn-ea"/>
          <a:cs typeface="+mn-cs"/>
          <a:sym typeface="Helvetica Neue"/>
        </a:defRPr>
      </a:lvl4pPr>
      <a:lvl5pPr marL="0" marR="0" indent="18288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FFFFFF"/>
          </a:solidFill>
          <a:uFillTx/>
          <a:latin typeface="+mn-lt"/>
          <a:ea typeface="+mn-ea"/>
          <a:cs typeface="+mn-cs"/>
          <a:sym typeface="Helvetica Neue"/>
        </a:defRPr>
      </a:lvl5pPr>
      <a:lvl6pPr marL="0" marR="0" indent="22860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FFFFFF"/>
          </a:solidFill>
          <a:uFillTx/>
          <a:latin typeface="+mn-lt"/>
          <a:ea typeface="+mn-ea"/>
          <a:cs typeface="+mn-cs"/>
          <a:sym typeface="Helvetica Neue"/>
        </a:defRPr>
      </a:lvl6pPr>
      <a:lvl7pPr marL="0" marR="0" indent="27432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FFFFFF"/>
          </a:solidFill>
          <a:uFillTx/>
          <a:latin typeface="+mn-lt"/>
          <a:ea typeface="+mn-ea"/>
          <a:cs typeface="+mn-cs"/>
          <a:sym typeface="Helvetica Neue"/>
        </a:defRPr>
      </a:lvl7pPr>
      <a:lvl8pPr marL="0" marR="0" indent="32004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FFFFFF"/>
          </a:solidFill>
          <a:uFillTx/>
          <a:latin typeface="+mn-lt"/>
          <a:ea typeface="+mn-ea"/>
          <a:cs typeface="+mn-cs"/>
          <a:sym typeface="Helvetica Neue"/>
        </a:defRPr>
      </a:lvl8pPr>
      <a:lvl9pPr marL="0" marR="0" indent="36576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FFFFFF"/>
          </a:solidFill>
          <a:uFillTx/>
          <a:latin typeface="+mn-lt"/>
          <a:ea typeface="+mn-ea"/>
          <a:cs typeface="+mn-cs"/>
          <a:sym typeface="Helvetica Neue"/>
        </a:defRPr>
      </a:lvl9pPr>
    </p:titleStyle>
    <p:bodyStyle>
      <a:lvl1pPr marL="6096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FFFFFF"/>
          </a:solidFill>
          <a:uFillTx/>
          <a:latin typeface="+mn-lt"/>
          <a:ea typeface="+mn-ea"/>
          <a:cs typeface="+mn-cs"/>
          <a:sym typeface="Helvetica Neue"/>
        </a:defRPr>
      </a:lvl1pPr>
      <a:lvl2pPr marL="12192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FFFFFF"/>
          </a:solidFill>
          <a:uFillTx/>
          <a:latin typeface="+mn-lt"/>
          <a:ea typeface="+mn-ea"/>
          <a:cs typeface="+mn-cs"/>
          <a:sym typeface="Helvetica Neue"/>
        </a:defRPr>
      </a:lvl2pPr>
      <a:lvl3pPr marL="18288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FFFFFF"/>
          </a:solidFill>
          <a:uFillTx/>
          <a:latin typeface="+mn-lt"/>
          <a:ea typeface="+mn-ea"/>
          <a:cs typeface="+mn-cs"/>
          <a:sym typeface="Helvetica Neue"/>
        </a:defRPr>
      </a:lvl3pPr>
      <a:lvl4pPr marL="24384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FFFFFF"/>
          </a:solidFill>
          <a:uFillTx/>
          <a:latin typeface="+mn-lt"/>
          <a:ea typeface="+mn-ea"/>
          <a:cs typeface="+mn-cs"/>
          <a:sym typeface="Helvetica Neue"/>
        </a:defRPr>
      </a:lvl4pPr>
      <a:lvl5pPr marL="30480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FFFFFF"/>
          </a:solidFill>
          <a:uFillTx/>
          <a:latin typeface="+mn-lt"/>
          <a:ea typeface="+mn-ea"/>
          <a:cs typeface="+mn-cs"/>
          <a:sym typeface="Helvetica Neue"/>
        </a:defRPr>
      </a:lvl5pPr>
      <a:lvl6pPr marL="36576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FFFFFF"/>
          </a:solidFill>
          <a:uFillTx/>
          <a:latin typeface="+mn-lt"/>
          <a:ea typeface="+mn-ea"/>
          <a:cs typeface="+mn-cs"/>
          <a:sym typeface="Helvetica Neue"/>
        </a:defRPr>
      </a:lvl6pPr>
      <a:lvl7pPr marL="42672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FFFFFF"/>
          </a:solidFill>
          <a:uFillTx/>
          <a:latin typeface="+mn-lt"/>
          <a:ea typeface="+mn-ea"/>
          <a:cs typeface="+mn-cs"/>
          <a:sym typeface="Helvetica Neue"/>
        </a:defRPr>
      </a:lvl7pPr>
      <a:lvl8pPr marL="48768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FFFFFF"/>
          </a:solidFill>
          <a:uFillTx/>
          <a:latin typeface="+mn-lt"/>
          <a:ea typeface="+mn-ea"/>
          <a:cs typeface="+mn-cs"/>
          <a:sym typeface="Helvetica Neue"/>
        </a:defRPr>
      </a:lvl8pPr>
      <a:lvl9pPr marL="54864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FFFFFF"/>
          </a:solidFill>
          <a:uFillTx/>
          <a:latin typeface="+mn-lt"/>
          <a:ea typeface="+mn-ea"/>
          <a:cs typeface="+mn-cs"/>
          <a:sym typeface="Helvetica Neue"/>
        </a:defRPr>
      </a:lvl9pPr>
    </p:bodyStyle>
    <p:otherStyle>
      <a:lvl1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1pPr>
      <a:lvl2pPr marL="0" marR="0" indent="457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2pPr>
      <a:lvl3pPr marL="0" marR="0" indent="9144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3pPr>
      <a:lvl4pPr marL="0" marR="0" indent="1371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4pPr>
      <a:lvl5pPr marL="0" marR="0" indent="18288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5pPr>
      <a:lvl6pPr marL="0" marR="0" indent="22860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6pPr>
      <a:lvl7pPr marL="0" marR="0" indent="2743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7pPr>
      <a:lvl8pPr marL="0" marR="0" indent="32004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8pPr>
      <a:lvl9pPr marL="0" marR="0" indent="3657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hyperlink" Target="mailto:ian.gregory@mail.utoronto.ca" TargetMode="External"/></Relationships>
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</Relationships>
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</Relationships>
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Summer ’23 TUT1 TA: Ian Gregory – ian.gregory@mail.utoronto.ca"/>
          <p:cNvSpPr txBox="1"/>
          <p:nvPr>
            <p:ph type="body" idx="21"/>
          </p:nvPr>
        </p:nvSpPr>
        <p:spPr>
          <a:xfrm>
            <a:off x="1206498" y="10571026"/>
            <a:ext cx="21971003" cy="190500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r>
              <a:t>Summer ’23</a:t>
            </a:r>
            <a:br/>
            <a:r>
              <a:t>TUT1</a:t>
            </a:r>
            <a:br/>
            <a:r>
              <a:t>TA: Ian Gregory – </a:t>
            </a:r>
            <a:r>
              <a:rPr u="sng">
                <a:solidFill>
                  <a:schemeClr val="accent1">
                    <a:lumOff val="13575"/>
                  </a:schemeClr>
                </a:solidFill>
                <a:hlinkClick r:id="rId2" invalidUrl="" action="" tgtFrame="" tooltip="" history="1" highlightClick="0" endSnd="0"/>
              </a:rPr>
              <a:t>ian.gregory@mail.utoronto.ca</a:t>
            </a:r>
          </a:p>
        </p:txBody>
      </p:sp>
      <p:sp>
        <p:nvSpPr>
          <p:cNvPr id="152" name="CSCB09"/>
          <p:cNvSpPr txBox="1"/>
          <p:nvPr>
            <p:ph type="ctr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CSCB09</a:t>
            </a:r>
          </a:p>
        </p:txBody>
      </p:sp>
      <p:sp>
        <p:nvSpPr>
          <p:cNvPr id="153" name="Lab W4 — Shell Scripting 2"/>
          <p:cNvSpPr txBox="1"/>
          <p:nvPr>
            <p:ph type="subTitle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Lab W4 — Shell Scripting 2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Looks can be deceiving…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Looks can be deceiving…</a:t>
            </a:r>
          </a:p>
        </p:txBody>
      </p:sp>
      <p:sp>
        <p:nvSpPr>
          <p:cNvPr id="156" name="What is the difference between…"/>
          <p:cNvSpPr txBox="1"/>
          <p:nvPr>
            <p:ph type="body" idx="1"/>
          </p:nvPr>
        </p:nvSpPr>
        <p:spPr>
          <a:xfrm>
            <a:off x="1206500" y="2716685"/>
            <a:ext cx="21971000" cy="9787831"/>
          </a:xfrm>
          <a:prstGeom prst="rect">
            <a:avLst/>
          </a:prstGeom>
        </p:spPr>
        <p:txBody>
          <a:bodyPr anchor="ctr"/>
          <a:lstStyle/>
          <a:p>
            <a:pPr marL="0" indent="0" algn="ctr">
              <a:buSzTx/>
              <a:buNone/>
              <a:defRPr sz="8000"/>
            </a:pPr>
            <a:r>
              <a:t>What is the difference between</a:t>
            </a:r>
          </a:p>
          <a:p>
            <a:pPr marL="0" indent="0" algn="ctr">
              <a:buSzTx/>
              <a:buNone/>
              <a:defRPr sz="8000">
                <a:latin typeface="Menlo Regular"/>
                <a:ea typeface="Menlo Regular"/>
                <a:cs typeface="Menlo Regular"/>
                <a:sym typeface="Menlo Regular"/>
              </a:defRPr>
            </a:pPr>
            <a:r>
              <a:t>echo=env</a:t>
            </a:r>
          </a:p>
          <a:p>
            <a:pPr marL="0" indent="0" algn="ctr">
              <a:buSzTx/>
              <a:buNone/>
              <a:defRPr sz="8000">
                <a:latin typeface="Menlo Regular"/>
                <a:ea typeface="Menlo Regular"/>
                <a:cs typeface="Menlo Regular"/>
                <a:sym typeface="Menlo Regular"/>
              </a:defRPr>
            </a:pPr>
            <a:r>
              <a:t>echo = env</a:t>
            </a:r>
          </a:p>
          <a:p>
            <a:pPr marL="0" indent="0" algn="ctr">
              <a:buSzTx/>
              <a:buNone/>
              <a:defRPr sz="8000">
                <a:latin typeface="Menlo Regular"/>
                <a:ea typeface="Menlo Regular"/>
                <a:cs typeface="Menlo Regular"/>
                <a:sym typeface="Menlo Regular"/>
              </a:defRPr>
            </a:pPr>
            <a:r>
              <a:t>echo= env</a:t>
            </a:r>
          </a:p>
          <a:p>
            <a:pPr marL="0" indent="0" algn="ctr">
              <a:buSzTx/>
              <a:buNone/>
              <a:defRPr sz="8000"/>
            </a:pPr>
            <a:r>
              <a:t>?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Looks can be deceiving…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Looks can be deceiving…</a:t>
            </a:r>
          </a:p>
        </p:txBody>
      </p:sp>
      <p:sp>
        <p:nvSpPr>
          <p:cNvPr id="159" name="What is the difference between…"/>
          <p:cNvSpPr txBox="1"/>
          <p:nvPr>
            <p:ph type="body" sz="quarter" idx="1"/>
          </p:nvPr>
        </p:nvSpPr>
        <p:spPr>
          <a:xfrm>
            <a:off x="1206500" y="2716685"/>
            <a:ext cx="5596331" cy="9787831"/>
          </a:xfrm>
          <a:prstGeom prst="rect">
            <a:avLst/>
          </a:prstGeom>
        </p:spPr>
        <p:txBody>
          <a:bodyPr anchor="ctr"/>
          <a:lstStyle/>
          <a:p>
            <a:pPr marL="0" indent="0" algn="ctr">
              <a:buSzTx/>
              <a:buNone/>
              <a:defRPr sz="6600"/>
            </a:pPr>
            <a:r>
              <a:t>What is the difference between</a:t>
            </a:r>
          </a:p>
          <a:p>
            <a:pPr marL="0" indent="0" algn="ctr">
              <a:buSzTx/>
              <a:buNone/>
              <a:defRPr sz="7100">
                <a:latin typeface="Menlo Regular"/>
                <a:ea typeface="Menlo Regular"/>
                <a:cs typeface="Menlo Regular"/>
                <a:sym typeface="Menlo Regular"/>
              </a:defRPr>
            </a:pPr>
            <a:r>
              <a:t>echo=env</a:t>
            </a:r>
          </a:p>
          <a:p>
            <a:pPr marL="0" indent="0" algn="ctr">
              <a:buSzTx/>
              <a:buNone/>
              <a:defRPr sz="7100">
                <a:latin typeface="Menlo Regular"/>
                <a:ea typeface="Menlo Regular"/>
                <a:cs typeface="Menlo Regular"/>
                <a:sym typeface="Menlo Regular"/>
              </a:defRPr>
            </a:pPr>
            <a:r>
              <a:t>echo = env</a:t>
            </a:r>
          </a:p>
          <a:p>
            <a:pPr marL="0" indent="0" algn="ctr">
              <a:buSzTx/>
              <a:buNone/>
              <a:defRPr sz="7100">
                <a:latin typeface="Menlo Regular"/>
                <a:ea typeface="Menlo Regular"/>
                <a:cs typeface="Menlo Regular"/>
                <a:sym typeface="Menlo Regular"/>
              </a:defRPr>
            </a:pPr>
            <a:r>
              <a:t>echo= env</a:t>
            </a:r>
          </a:p>
          <a:p>
            <a:pPr marL="0" indent="0" algn="ctr">
              <a:buSzTx/>
              <a:buNone/>
              <a:defRPr sz="7100"/>
            </a:pPr>
            <a:r>
              <a:t>?</a:t>
            </a:r>
          </a:p>
        </p:txBody>
      </p:sp>
      <p:sp>
        <p:nvSpPr>
          <p:cNvPr id="160" name="assigns the string &quot;env&quot; to the shell or environment variable $echo"/>
          <p:cNvSpPr txBox="1"/>
          <p:nvPr/>
        </p:nvSpPr>
        <p:spPr>
          <a:xfrm>
            <a:off x="7578715" y="6635015"/>
            <a:ext cx="16805285" cy="84858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normAutofit fontScale="100000" lnSpcReduction="0"/>
          </a:bodyPr>
          <a:lstStyle/>
          <a:p>
            <a:pPr algn="l">
              <a:lnSpc>
                <a:spcPct val="90000"/>
              </a:lnSpc>
              <a:spcBef>
                <a:spcPts val="4500"/>
              </a:spcBef>
              <a:defRPr sz="3900">
                <a:solidFill>
                  <a:schemeClr val="accent5">
                    <a:hueOff val="106044"/>
                    <a:satOff val="10158"/>
                    <a:lumOff val="16042"/>
                  </a:schemeClr>
                </a:solidFill>
              </a:defRPr>
            </a:pPr>
            <a:r>
              <a:t>assigns the string </a:t>
            </a:r>
            <a:r>
              <a:rPr>
                <a:latin typeface="Menlo Regular"/>
                <a:ea typeface="Menlo Regular"/>
                <a:cs typeface="Menlo Regular"/>
                <a:sym typeface="Menlo Regular"/>
              </a:rPr>
              <a:t>"env"</a:t>
            </a:r>
            <a:r>
              <a:t> to the shell or environment variable </a:t>
            </a:r>
            <a:r>
              <a:rPr>
                <a:latin typeface="Menlo Regular"/>
                <a:ea typeface="Menlo Regular"/>
                <a:cs typeface="Menlo Regular"/>
                <a:sym typeface="Menlo Regular"/>
              </a:rPr>
              <a:t>$echo</a:t>
            </a:r>
          </a:p>
        </p:txBody>
      </p:sp>
      <p:sp>
        <p:nvSpPr>
          <p:cNvPr id="161" name="runs command echo with 2 arguments, &quot;=&quot; and &quot;env&quot;"/>
          <p:cNvSpPr txBox="1"/>
          <p:nvPr/>
        </p:nvSpPr>
        <p:spPr>
          <a:xfrm>
            <a:off x="7578715" y="8127913"/>
            <a:ext cx="16805285" cy="84858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normAutofit fontScale="100000" lnSpcReduction="0"/>
          </a:bodyPr>
          <a:lstStyle/>
          <a:p>
            <a:pPr algn="l">
              <a:lnSpc>
                <a:spcPct val="90000"/>
              </a:lnSpc>
              <a:spcBef>
                <a:spcPts val="4500"/>
              </a:spcBef>
              <a:defRPr sz="3900">
                <a:solidFill>
                  <a:schemeClr val="accent5">
                    <a:hueOff val="106044"/>
                    <a:satOff val="10158"/>
                    <a:lumOff val="16042"/>
                  </a:schemeClr>
                </a:solidFill>
              </a:defRPr>
            </a:pPr>
            <a:r>
              <a:t>runs command </a:t>
            </a:r>
            <a:r>
              <a:rPr>
                <a:latin typeface="Menlo Regular"/>
                <a:ea typeface="Menlo Regular"/>
                <a:cs typeface="Menlo Regular"/>
                <a:sym typeface="Menlo Regular"/>
              </a:rPr>
              <a:t>echo</a:t>
            </a:r>
            <a:r>
              <a:t> with 2 arguments, </a:t>
            </a:r>
            <a:r>
              <a:rPr>
                <a:latin typeface="Menlo Regular"/>
                <a:ea typeface="Menlo Regular"/>
                <a:cs typeface="Menlo Regular"/>
                <a:sym typeface="Menlo Regular"/>
              </a:rPr>
              <a:t>"="</a:t>
            </a:r>
            <a:r>
              <a:t> and </a:t>
            </a:r>
            <a:r>
              <a:rPr>
                <a:latin typeface="Menlo Regular"/>
                <a:ea typeface="Menlo Regular"/>
                <a:cs typeface="Menlo Regular"/>
                <a:sym typeface="Menlo Regular"/>
              </a:rPr>
              <a:t>"env"</a:t>
            </a:r>
          </a:p>
        </p:txBody>
      </p:sp>
      <p:sp>
        <p:nvSpPr>
          <p:cNvPr id="162" name="runs command env with environment variable $echo set to empty string"/>
          <p:cNvSpPr txBox="1"/>
          <p:nvPr/>
        </p:nvSpPr>
        <p:spPr>
          <a:xfrm>
            <a:off x="7578715" y="9620811"/>
            <a:ext cx="16805285" cy="84858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normAutofit fontScale="100000" lnSpcReduction="0"/>
          </a:bodyPr>
          <a:lstStyle/>
          <a:p>
            <a:pPr algn="l">
              <a:lnSpc>
                <a:spcPct val="90000"/>
              </a:lnSpc>
              <a:spcBef>
                <a:spcPts val="4500"/>
              </a:spcBef>
              <a:defRPr sz="3900">
                <a:solidFill>
                  <a:schemeClr val="accent5">
                    <a:hueOff val="106044"/>
                    <a:satOff val="10158"/>
                    <a:lumOff val="16042"/>
                  </a:schemeClr>
                </a:solidFill>
              </a:defRPr>
            </a:pPr>
            <a:r>
              <a:t>runs command </a:t>
            </a:r>
            <a:r>
              <a:rPr>
                <a:latin typeface="Menlo Regular"/>
                <a:ea typeface="Menlo Regular"/>
                <a:cs typeface="Menlo Regular"/>
                <a:sym typeface="Menlo Regular"/>
              </a:rPr>
              <a:t>env</a:t>
            </a:r>
            <a:r>
              <a:t> with environment variable </a:t>
            </a:r>
            <a:r>
              <a:rPr>
                <a:latin typeface="Menlo Regular"/>
                <a:ea typeface="Menlo Regular"/>
                <a:cs typeface="Menlo Regular"/>
                <a:sym typeface="Menlo Regular"/>
              </a:rPr>
              <a:t>$echo</a:t>
            </a:r>
            <a:r>
              <a:t> set to empty string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Looks can be deceiving…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Looks can be deceiving…</a:t>
            </a:r>
          </a:p>
        </p:txBody>
      </p:sp>
      <p:sp>
        <p:nvSpPr>
          <p:cNvPr id="165" name="Try it yourself:"/>
          <p:cNvSpPr txBox="1"/>
          <p:nvPr>
            <p:ph type="body" sz="quarter" idx="1"/>
          </p:nvPr>
        </p:nvSpPr>
        <p:spPr>
          <a:xfrm>
            <a:off x="1206500" y="2716685"/>
            <a:ext cx="8306991" cy="1433164"/>
          </a:xfrm>
          <a:prstGeom prst="rect">
            <a:avLst/>
          </a:prstGeom>
        </p:spPr>
        <p:txBody>
          <a:bodyPr anchor="ctr"/>
          <a:lstStyle>
            <a:lvl1pPr marL="0" indent="0">
              <a:buSzTx/>
              <a:buNone/>
              <a:defRPr sz="5600"/>
            </a:lvl1pPr>
          </a:lstStyle>
          <a:p>
            <a:pPr/>
            <a:r>
              <a:t>Try it yourself:</a:t>
            </a:r>
          </a:p>
        </p:txBody>
      </p:sp>
      <p:pic>
        <p:nvPicPr>
          <p:cNvPr id="166" name="Screen Shot 2023-05-19 at 8.26.28 PM.png" descr="Screen Shot 2023-05-19 at 8.26.28 PM.png"/>
          <p:cNvPicPr>
            <a:picLocks noChangeAspect="1"/>
          </p:cNvPicPr>
          <p:nvPr/>
        </p:nvPicPr>
        <p:blipFill>
          <a:blip r:embed="rId2">
            <a:extLst/>
          </a:blip>
          <a:srcRect l="0" t="1246" r="0" b="1246"/>
          <a:stretch>
            <a:fillRect/>
          </a:stretch>
        </p:blipFill>
        <p:spPr>
          <a:xfrm>
            <a:off x="1968500" y="4480871"/>
            <a:ext cx="7545131" cy="8472713"/>
          </a:xfrm>
          <a:prstGeom prst="rect">
            <a:avLst/>
          </a:prstGeom>
          <a:ln w="12700">
            <a:miter lim="400000"/>
          </a:ln>
        </p:spPr>
      </p:pic>
      <p:pic>
        <p:nvPicPr>
          <p:cNvPr id="167" name="Screen Shot 2023-05-19 at 8.30.11 PM.png" descr="Screen Shot 2023-05-19 at 8.30.11 PM.png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2954000" y="4339472"/>
            <a:ext cx="9100891" cy="8755683"/>
          </a:xfrm>
          <a:prstGeom prst="rect">
            <a:avLst/>
          </a:prstGeom>
          <a:ln w="12700">
            <a:miter lim="400000"/>
          </a:ln>
        </p:spPr>
      </p:pic>
      <p:sp>
        <p:nvSpPr>
          <p:cNvPr id="168" name="An isomorphic interaction (with things renamed for clarity):"/>
          <p:cNvSpPr txBox="1"/>
          <p:nvPr/>
        </p:nvSpPr>
        <p:spPr>
          <a:xfrm>
            <a:off x="12192000" y="2645986"/>
            <a:ext cx="9862891" cy="14331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normAutofit fontScale="100000" lnSpcReduction="0"/>
          </a:bodyPr>
          <a:lstStyle/>
          <a:p>
            <a:pPr algn="l" defTabSz="2023821">
              <a:lnSpc>
                <a:spcPct val="90000"/>
              </a:lnSpc>
              <a:spcBef>
                <a:spcPts val="3700"/>
              </a:spcBef>
              <a:defRPr sz="4648"/>
            </a:pPr>
            <a:r>
              <a:t>An isomorphic interaction</a:t>
            </a:r>
            <a:br/>
            <a:r>
              <a:t>(with things renamed for clarity):</a:t>
            </a:r>
          </a:p>
        </p:txBody>
      </p:sp>
      <p:sp>
        <p:nvSpPr>
          <p:cNvPr id="169" name="Rounded Rectangle"/>
          <p:cNvSpPr/>
          <p:nvPr/>
        </p:nvSpPr>
        <p:spPr>
          <a:xfrm>
            <a:off x="3989892" y="5944470"/>
            <a:ext cx="2258360" cy="661197"/>
          </a:xfrm>
          <a:prstGeom prst="roundRect">
            <a:avLst>
              <a:gd name="adj" fmla="val 38893"/>
            </a:avLst>
          </a:prstGeom>
          <a:ln w="76200">
            <a:solidFill>
              <a:schemeClr val="accent5">
                <a:hueOff val="106044"/>
                <a:satOff val="10158"/>
                <a:lumOff val="16042"/>
              </a:schemeClr>
            </a:solidFill>
            <a:miter lim="400000"/>
          </a:ln>
        </p:spPr>
        <p:txBody>
          <a:bodyPr lIns="50800" tIns="50800" rIns="50800" bIns="50800" anchor="ctr"/>
          <a:lstStyle/>
          <a:p>
            <a:pPr defTabSz="825500">
              <a:defRPr sz="3200">
                <a:solidFill>
                  <a:srgbClr val="000000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  <p:sp>
        <p:nvSpPr>
          <p:cNvPr id="170" name="Rounded Rectangle"/>
          <p:cNvSpPr/>
          <p:nvPr/>
        </p:nvSpPr>
        <p:spPr>
          <a:xfrm>
            <a:off x="3989892" y="7524036"/>
            <a:ext cx="2744188" cy="661197"/>
          </a:xfrm>
          <a:prstGeom prst="roundRect">
            <a:avLst>
              <a:gd name="adj" fmla="val 38893"/>
            </a:avLst>
          </a:prstGeom>
          <a:ln w="76200">
            <a:solidFill>
              <a:schemeClr val="accent5">
                <a:hueOff val="106044"/>
                <a:satOff val="10158"/>
                <a:lumOff val="16042"/>
              </a:schemeClr>
            </a:solidFill>
            <a:miter lim="400000"/>
          </a:ln>
        </p:spPr>
        <p:txBody>
          <a:bodyPr lIns="50800" tIns="50800" rIns="50800" bIns="50800" anchor="ctr"/>
          <a:lstStyle/>
          <a:p>
            <a:pPr defTabSz="825500">
              <a:defRPr sz="3200">
                <a:solidFill>
                  <a:srgbClr val="000000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  <p:sp>
        <p:nvSpPr>
          <p:cNvPr id="171" name="Rounded Rectangle"/>
          <p:cNvSpPr/>
          <p:nvPr/>
        </p:nvSpPr>
        <p:spPr>
          <a:xfrm>
            <a:off x="4004471" y="11205554"/>
            <a:ext cx="2462140" cy="661197"/>
          </a:xfrm>
          <a:prstGeom prst="roundRect">
            <a:avLst>
              <a:gd name="adj" fmla="val 38893"/>
            </a:avLst>
          </a:prstGeom>
          <a:ln w="76200">
            <a:solidFill>
              <a:schemeClr val="accent5">
                <a:hueOff val="106044"/>
                <a:satOff val="10158"/>
                <a:lumOff val="16042"/>
              </a:schemeClr>
            </a:solidFill>
            <a:miter lim="400000"/>
          </a:ln>
        </p:spPr>
        <p:txBody>
          <a:bodyPr lIns="50800" tIns="50800" rIns="50800" bIns="50800" anchor="ctr"/>
          <a:lstStyle/>
          <a:p>
            <a:pPr defTabSz="825500">
              <a:defRPr sz="3200">
                <a:solidFill>
                  <a:srgbClr val="000000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  <p:sp>
        <p:nvSpPr>
          <p:cNvPr id="172" name="Rounded Rectangle"/>
          <p:cNvSpPr/>
          <p:nvPr/>
        </p:nvSpPr>
        <p:spPr>
          <a:xfrm>
            <a:off x="14979316" y="5893670"/>
            <a:ext cx="4510667" cy="661197"/>
          </a:xfrm>
          <a:prstGeom prst="roundRect">
            <a:avLst>
              <a:gd name="adj" fmla="val 38893"/>
            </a:avLst>
          </a:prstGeom>
          <a:ln w="76200">
            <a:solidFill>
              <a:schemeClr val="accent5">
                <a:hueOff val="106044"/>
                <a:satOff val="10158"/>
                <a:lumOff val="16042"/>
              </a:schemeClr>
            </a:solidFill>
            <a:miter lim="400000"/>
          </a:ln>
        </p:spPr>
        <p:txBody>
          <a:bodyPr lIns="50800" tIns="50800" rIns="50800" bIns="50800" anchor="ctr"/>
          <a:lstStyle/>
          <a:p>
            <a:pPr defTabSz="825500">
              <a:defRPr sz="3200">
                <a:solidFill>
                  <a:srgbClr val="000000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  <p:sp>
        <p:nvSpPr>
          <p:cNvPr id="173" name="Rounded Rectangle"/>
          <p:cNvSpPr/>
          <p:nvPr/>
        </p:nvSpPr>
        <p:spPr>
          <a:xfrm>
            <a:off x="14979316" y="7485936"/>
            <a:ext cx="5050258" cy="661197"/>
          </a:xfrm>
          <a:prstGeom prst="roundRect">
            <a:avLst>
              <a:gd name="adj" fmla="val 38893"/>
            </a:avLst>
          </a:prstGeom>
          <a:ln w="76200">
            <a:solidFill>
              <a:schemeClr val="accent5">
                <a:hueOff val="106044"/>
                <a:satOff val="10158"/>
                <a:lumOff val="16042"/>
              </a:schemeClr>
            </a:solidFill>
            <a:miter lim="400000"/>
          </a:ln>
        </p:spPr>
        <p:txBody>
          <a:bodyPr lIns="50800" tIns="50800" rIns="50800" bIns="50800" anchor="ctr"/>
          <a:lstStyle/>
          <a:p>
            <a:pPr defTabSz="825500">
              <a:defRPr sz="3200">
                <a:solidFill>
                  <a:srgbClr val="000000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  <p:sp>
        <p:nvSpPr>
          <p:cNvPr id="174" name="Rounded Rectangle"/>
          <p:cNvSpPr/>
          <p:nvPr/>
        </p:nvSpPr>
        <p:spPr>
          <a:xfrm>
            <a:off x="14979316" y="11218254"/>
            <a:ext cx="3283829" cy="661197"/>
          </a:xfrm>
          <a:prstGeom prst="roundRect">
            <a:avLst>
              <a:gd name="adj" fmla="val 38893"/>
            </a:avLst>
          </a:prstGeom>
          <a:ln w="76200">
            <a:solidFill>
              <a:schemeClr val="accent5">
                <a:hueOff val="106044"/>
                <a:satOff val="10158"/>
                <a:lumOff val="16042"/>
              </a:schemeClr>
            </a:solidFill>
            <a:miter lim="400000"/>
          </a:ln>
        </p:spPr>
        <p:txBody>
          <a:bodyPr lIns="50800" tIns="50800" rIns="50800" bIns="50800" anchor="ctr"/>
          <a:lstStyle/>
          <a:p>
            <a:pPr defTabSz="825500">
              <a:defRPr sz="3200">
                <a:solidFill>
                  <a:srgbClr val="000000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Lab W4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Lab W4</a:t>
            </a:r>
          </a:p>
        </p:txBody>
      </p:sp>
      <p:sp>
        <p:nvSpPr>
          <p:cNvPr id="177" name="More shell scripting! Transpose directories…"/>
          <p:cNvSpPr txBox="1"/>
          <p:nvPr>
            <p:ph type="body" idx="1"/>
          </p:nvPr>
        </p:nvSpPr>
        <p:spPr>
          <a:xfrm>
            <a:off x="1206500" y="2716685"/>
            <a:ext cx="21971000" cy="9792687"/>
          </a:xfrm>
          <a:prstGeom prst="rect">
            <a:avLst/>
          </a:prstGeom>
        </p:spPr>
        <p:txBody>
          <a:bodyPr/>
          <a:lstStyle/>
          <a:p>
            <a:pPr>
              <a:spcBef>
                <a:spcPts val="3600"/>
              </a:spcBef>
            </a:pPr>
            <a:r>
              <a:t>More shell scripting! </a:t>
            </a:r>
            <a:r>
              <a:rPr i="1"/>
              <a:t>Transpose</a:t>
            </a:r>
            <a:r>
              <a:t> directories</a:t>
            </a:r>
          </a:p>
          <a:p>
            <a:pPr lvl="1">
              <a:spcBef>
                <a:spcPts val="3600"/>
              </a:spcBef>
            </a:pPr>
            <a:r>
              <a:rPr i="1"/>
              <a:t>transpose</a:t>
            </a:r>
            <a:r>
              <a:t>: </a:t>
            </a:r>
            <a:r>
              <a:rPr b="1"/>
              <a:t>interchange</a:t>
            </a:r>
            <a:r>
              <a:t>, exchange, switch, swap (around), transfer, reverse, invert, rearrange, reorder, turn around, change (around), move (around), substitute, trade, alter, convert.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theme/theme1.xml><?xml version="1.0" encoding="utf-8"?>
<a:theme xmlns:a="http://schemas.openxmlformats.org/drawingml/2006/main" xmlns:r="http://schemas.openxmlformats.org/officeDocument/2006/relationships" name="20_BasicBlack">
  <a:themeElements>
    <a:clrScheme name="20_BasicBlack">
      <a:dk1>
        <a:srgbClr val="000000"/>
      </a:dk1>
      <a:lt1>
        <a:srgbClr val="FFFFFF"/>
      </a:lt1>
      <a:dk2>
        <a:srgbClr val="434343"/>
      </a:dk2>
      <a:lt2>
        <a:srgbClr val="A9A9A9"/>
      </a:lt2>
      <a:accent1>
        <a:srgbClr val="0076BA"/>
      </a:accent1>
      <a:accent2>
        <a:srgbClr val="05A89D"/>
      </a:accent2>
      <a:accent3>
        <a:srgbClr val="1DB100"/>
      </a:accent3>
      <a:accent4>
        <a:srgbClr val="F9B900"/>
      </a:accent4>
      <a:accent5>
        <a:srgbClr val="EE220D"/>
      </a:accent5>
      <a:accent6>
        <a:srgbClr val="CB297B"/>
      </a:accent6>
      <a:hlink>
        <a:srgbClr val="0000FF"/>
      </a:hlink>
      <a:folHlink>
        <a:srgbClr val="FF00FF"/>
      </a:folHlink>
    </a:clrScheme>
    <a:fontScheme name="20_BasicBlack">
      <a:majorFont>
        <a:latin typeface="Helvetica Neue"/>
        <a:ea typeface="Helvetica Neue"/>
        <a:cs typeface="Helvetica Neue"/>
      </a:majorFont>
      <a:minorFont>
        <a:latin typeface="Helvetica Neue"/>
        <a:ea typeface="Helvetica Neue"/>
        <a:cs typeface="Helvetica Neue"/>
      </a:minorFont>
    </a:fontScheme>
    <a:fmtScheme name="20_BasicBlack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2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Helvetica Neue Medium"/>
            <a:ea typeface="Helvetica Neue Medium"/>
            <a:cs typeface="Helvetica Neue Medium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rgbClr val="FFFFFF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2438338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4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20_BasicBlack">
  <a:themeElements>
    <a:clrScheme name="20_BasicBlack">
      <a:dk1>
        <a:srgbClr val="000000"/>
      </a:dk1>
      <a:lt1>
        <a:srgbClr val="FFFFFF"/>
      </a:lt1>
      <a:dk2>
        <a:srgbClr val="434343"/>
      </a:dk2>
      <a:lt2>
        <a:srgbClr val="A9A9A9"/>
      </a:lt2>
      <a:accent1>
        <a:srgbClr val="0076BA"/>
      </a:accent1>
      <a:accent2>
        <a:srgbClr val="05A89D"/>
      </a:accent2>
      <a:accent3>
        <a:srgbClr val="1DB100"/>
      </a:accent3>
      <a:accent4>
        <a:srgbClr val="F9B900"/>
      </a:accent4>
      <a:accent5>
        <a:srgbClr val="EE220D"/>
      </a:accent5>
      <a:accent6>
        <a:srgbClr val="CB297B"/>
      </a:accent6>
      <a:hlink>
        <a:srgbClr val="0000FF"/>
      </a:hlink>
      <a:folHlink>
        <a:srgbClr val="FF00FF"/>
      </a:folHlink>
    </a:clrScheme>
    <a:fontScheme name="20_BasicBlack">
      <a:majorFont>
        <a:latin typeface="Helvetica Neue"/>
        <a:ea typeface="Helvetica Neue"/>
        <a:cs typeface="Helvetica Neue"/>
      </a:majorFont>
      <a:minorFont>
        <a:latin typeface="Helvetica Neue"/>
        <a:ea typeface="Helvetica Neue"/>
        <a:cs typeface="Helvetica Neue"/>
      </a:minorFont>
    </a:fontScheme>
    <a:fmtScheme name="20_BasicBlack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2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Helvetica Neue Medium"/>
            <a:ea typeface="Helvetica Neue Medium"/>
            <a:cs typeface="Helvetica Neue Medium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rgbClr val="FFFFFF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2438338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4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